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59" r:id="rId5"/>
    <p:sldId id="260" r:id="rId6"/>
    <p:sldId id="267" r:id="rId7"/>
    <p:sldId id="266" r:id="rId8"/>
    <p:sldId id="268" r:id="rId9"/>
    <p:sldId id="269" r:id="rId10"/>
    <p:sldId id="272" r:id="rId11"/>
    <p:sldId id="273" r:id="rId12"/>
    <p:sldId id="261" r:id="rId13"/>
    <p:sldId id="263" r:id="rId14"/>
    <p:sldId id="265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918F"/>
    <a:srgbClr val="F3777A"/>
    <a:srgbClr val="F44E5A"/>
    <a:srgbClr val="F45454"/>
    <a:srgbClr val="FF4B54"/>
    <a:srgbClr val="FF6699"/>
    <a:srgbClr val="FFF9E7"/>
    <a:srgbClr val="FFFE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>
        <p:scale>
          <a:sx n="76" d="100"/>
          <a:sy n="76" d="100"/>
        </p:scale>
        <p:origin x="2504" y="13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5875E1-4917-4446-8E1B-914763146827}" type="doc">
      <dgm:prSet loTypeId="urn:microsoft.com/office/officeart/2005/8/layout/radial3" loCatId="cycle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AAB58490-F8ED-40D1-90F1-C06528D317EC}">
      <dgm:prSet phldrT="[Text]"/>
      <dgm:spPr>
        <a:solidFill>
          <a:srgbClr val="F3777A"/>
        </a:solidFill>
      </dgm:spPr>
      <dgm:t>
        <a:bodyPr/>
        <a:lstStyle/>
        <a:p>
          <a:endParaRPr lang="en-GB" altLang="en-US" b="1" baseline="0" dirty="0" smtClean="0">
            <a:solidFill>
              <a:schemeClr val="bg1"/>
            </a:solidFill>
          </a:endParaRPr>
        </a:p>
        <a:p>
          <a:r>
            <a:rPr lang="en-GB" altLang="en-US" b="1" baseline="30000" dirty="0" smtClean="0">
              <a:solidFill>
                <a:schemeClr val="bg1"/>
              </a:solidFill>
            </a:rPr>
            <a:t>Achievements</a:t>
          </a:r>
          <a:endParaRPr lang="en-US" baseline="30000" dirty="0">
            <a:solidFill>
              <a:schemeClr val="bg1"/>
            </a:solidFill>
          </a:endParaRPr>
        </a:p>
      </dgm:t>
    </dgm:pt>
    <dgm:pt modelId="{CB47621D-E7AC-40B5-8871-FC50F968A20B}" type="parTrans" cxnId="{EC56BAC4-DCAE-4D1D-9A0E-1FA8B52BBFE9}">
      <dgm:prSet/>
      <dgm:spPr/>
      <dgm:t>
        <a:bodyPr/>
        <a:lstStyle/>
        <a:p>
          <a:endParaRPr lang="en-US"/>
        </a:p>
      </dgm:t>
    </dgm:pt>
    <dgm:pt modelId="{395D1FE2-81D9-4530-B6F8-AF2F8D5C4886}" type="sibTrans" cxnId="{EC56BAC4-DCAE-4D1D-9A0E-1FA8B52BBFE9}">
      <dgm:prSet/>
      <dgm:spPr/>
      <dgm:t>
        <a:bodyPr/>
        <a:lstStyle/>
        <a:p>
          <a:endParaRPr lang="en-US"/>
        </a:p>
      </dgm:t>
    </dgm:pt>
    <dgm:pt modelId="{92D0746D-F753-4655-ABF2-95DACBF2C0BF}">
      <dgm:prSet phldrT="[Text]"/>
      <dgm:spPr>
        <a:solidFill>
          <a:srgbClr val="F3777A"/>
        </a:solidFill>
      </dgm:spPr>
      <dgm:t>
        <a:bodyPr/>
        <a:lstStyle/>
        <a:p>
          <a:r>
            <a:rPr lang="en-US" b="1" i="0" dirty="0" smtClean="0">
              <a:solidFill>
                <a:schemeClr val="bg1"/>
              </a:solidFill>
            </a:rPr>
            <a:t>Profit By Promoting </a:t>
          </a:r>
        </a:p>
      </dgm:t>
    </dgm:pt>
    <dgm:pt modelId="{1AFA27CF-72BF-4517-BA05-C12D8E42E985}" type="parTrans" cxnId="{95469A64-75D7-46C4-9675-9E9E951A5458}">
      <dgm:prSet/>
      <dgm:spPr/>
      <dgm:t>
        <a:bodyPr/>
        <a:lstStyle/>
        <a:p>
          <a:endParaRPr lang="en-US"/>
        </a:p>
      </dgm:t>
    </dgm:pt>
    <dgm:pt modelId="{61DEEF11-F9EE-4DA3-BE50-37F760660D8B}" type="sibTrans" cxnId="{95469A64-75D7-46C4-9675-9E9E951A5458}">
      <dgm:prSet/>
      <dgm:spPr/>
      <dgm:t>
        <a:bodyPr/>
        <a:lstStyle/>
        <a:p>
          <a:endParaRPr lang="en-US"/>
        </a:p>
      </dgm:t>
    </dgm:pt>
    <dgm:pt modelId="{5AD0D151-83DD-4FD4-993E-5DE4205695E5}">
      <dgm:prSet phldrT="[Text]"/>
      <dgm:spPr>
        <a:solidFill>
          <a:srgbClr val="F3777A"/>
        </a:solidFill>
      </dgm:spPr>
      <dgm:t>
        <a:bodyPr/>
        <a:lstStyle/>
        <a:p>
          <a:r>
            <a:rPr lang="en-GB" altLang="en-US" b="1" dirty="0" smtClean="0">
              <a:solidFill>
                <a:schemeClr val="bg1"/>
              </a:solidFill>
            </a:rPr>
            <a:t> </a:t>
          </a:r>
          <a:r>
            <a:rPr lang="en-US" b="1" i="0" dirty="0" smtClean="0">
              <a:solidFill>
                <a:schemeClr val="bg1"/>
              </a:solidFill>
            </a:rPr>
            <a:t>MVC</a:t>
          </a:r>
          <a:endParaRPr lang="en-US" b="1" i="0" dirty="0" smtClean="0">
            <a:solidFill>
              <a:schemeClr val="bg1"/>
            </a:solidFill>
          </a:endParaRPr>
        </a:p>
      </dgm:t>
    </dgm:pt>
    <dgm:pt modelId="{A0C5784D-AA96-4337-BEFF-D74B73399C80}" type="parTrans" cxnId="{ECFA0974-8EA5-404E-B3DF-ECCD9CD26F1F}">
      <dgm:prSet/>
      <dgm:spPr/>
      <dgm:t>
        <a:bodyPr/>
        <a:lstStyle/>
        <a:p>
          <a:endParaRPr lang="en-US"/>
        </a:p>
      </dgm:t>
    </dgm:pt>
    <dgm:pt modelId="{10B892B8-3807-42E9-8FE5-9DA341F8A449}" type="sibTrans" cxnId="{ECFA0974-8EA5-404E-B3DF-ECCD9CD26F1F}">
      <dgm:prSet/>
      <dgm:spPr/>
      <dgm:t>
        <a:bodyPr/>
        <a:lstStyle/>
        <a:p>
          <a:endParaRPr lang="en-US"/>
        </a:p>
      </dgm:t>
    </dgm:pt>
    <dgm:pt modelId="{90484BE8-7466-4AD4-B670-6673041C76FC}">
      <dgm:prSet phldrT="[Text]"/>
      <dgm:spPr>
        <a:solidFill>
          <a:srgbClr val="F3777A"/>
        </a:solidFill>
      </dgm:spPr>
      <dgm:t>
        <a:bodyPr/>
        <a:lstStyle/>
        <a:p>
          <a:r>
            <a:rPr lang="en-US" b="1" i="0" dirty="0" smtClean="0">
              <a:solidFill>
                <a:schemeClr val="bg1"/>
              </a:solidFill>
            </a:rPr>
            <a:t>MVP </a:t>
          </a:r>
          <a:endParaRPr lang="en-US" b="1" i="0" dirty="0" smtClean="0">
            <a:solidFill>
              <a:schemeClr val="bg1"/>
            </a:solidFill>
          </a:endParaRPr>
        </a:p>
      </dgm:t>
    </dgm:pt>
    <dgm:pt modelId="{B93F7624-08A2-4289-9464-769E269023CF}" type="parTrans" cxnId="{0927230D-4962-45E8-BFD0-ADF2344F3607}">
      <dgm:prSet/>
      <dgm:spPr/>
      <dgm:t>
        <a:bodyPr/>
        <a:lstStyle/>
        <a:p>
          <a:endParaRPr lang="en-US"/>
        </a:p>
      </dgm:t>
    </dgm:pt>
    <dgm:pt modelId="{898F300F-CD2C-46B7-ACA0-AF92B4412F43}" type="sibTrans" cxnId="{0927230D-4962-45E8-BFD0-ADF2344F3607}">
      <dgm:prSet/>
      <dgm:spPr/>
      <dgm:t>
        <a:bodyPr/>
        <a:lstStyle/>
        <a:p>
          <a:endParaRPr lang="en-US"/>
        </a:p>
      </dgm:t>
    </dgm:pt>
    <dgm:pt modelId="{7C08B0D8-EDF8-4187-B15A-EF4B69BF70D6}">
      <dgm:prSet phldrT="[Text]"/>
      <dgm:spPr>
        <a:solidFill>
          <a:srgbClr val="F3777A"/>
        </a:solidFill>
      </dgm:spPr>
      <dgm:t>
        <a:bodyPr/>
        <a:lstStyle/>
        <a:p>
          <a:r>
            <a:rPr lang="en-US" b="1" i="0" dirty="0" smtClean="0">
              <a:solidFill>
                <a:schemeClr val="bg1"/>
              </a:solidFill>
            </a:rPr>
            <a:t>Web Service</a:t>
          </a:r>
        </a:p>
      </dgm:t>
    </dgm:pt>
    <dgm:pt modelId="{F734F009-20F8-4C65-A107-AD53B6DBEC20}" type="parTrans" cxnId="{4CE2EA5D-2C01-4DAB-8471-2F9F3A9BFC51}">
      <dgm:prSet/>
      <dgm:spPr/>
      <dgm:t>
        <a:bodyPr/>
        <a:lstStyle/>
        <a:p>
          <a:endParaRPr lang="en-US"/>
        </a:p>
      </dgm:t>
    </dgm:pt>
    <dgm:pt modelId="{B3FE0E15-D709-453F-A837-3522597AE98F}" type="sibTrans" cxnId="{4CE2EA5D-2C01-4DAB-8471-2F9F3A9BFC51}">
      <dgm:prSet/>
      <dgm:spPr/>
      <dgm:t>
        <a:bodyPr/>
        <a:lstStyle/>
        <a:p>
          <a:endParaRPr lang="en-US"/>
        </a:p>
      </dgm:t>
    </dgm:pt>
    <dgm:pt modelId="{6F6F0434-4B45-4D6E-93AD-00F03EB00C72}">
      <dgm:prSet phldrT="[Text]"/>
      <dgm:spPr>
        <a:solidFill>
          <a:srgbClr val="F3777A"/>
        </a:solidFill>
      </dgm:spPr>
      <dgm:t>
        <a:bodyPr/>
        <a:lstStyle/>
        <a:p>
          <a:pPr rtl="1"/>
          <a:r>
            <a:rPr lang="en-US" b="1" i="0" dirty="0" smtClean="0">
              <a:solidFill>
                <a:schemeClr val="bg1"/>
              </a:solidFill>
            </a:rPr>
            <a:t> Service Providers</a:t>
          </a:r>
        </a:p>
      </dgm:t>
    </dgm:pt>
    <dgm:pt modelId="{48E228F4-55B4-4DF1-AD27-901123F9CDBF}" type="parTrans" cxnId="{4174CD93-08E6-416B-9C22-A5C7350AFEBE}">
      <dgm:prSet/>
      <dgm:spPr/>
      <dgm:t>
        <a:bodyPr/>
        <a:lstStyle/>
        <a:p>
          <a:endParaRPr lang="en-US"/>
        </a:p>
      </dgm:t>
    </dgm:pt>
    <dgm:pt modelId="{91DA57FE-DEBF-4852-833C-457F41F0BAFD}" type="sibTrans" cxnId="{4174CD93-08E6-416B-9C22-A5C7350AFEBE}">
      <dgm:prSet/>
      <dgm:spPr/>
      <dgm:t>
        <a:bodyPr/>
        <a:lstStyle/>
        <a:p>
          <a:endParaRPr lang="en-US"/>
        </a:p>
      </dgm:t>
    </dgm:pt>
    <dgm:pt modelId="{3508E696-1C39-4E7B-A09B-DE3B94748DBB}">
      <dgm:prSet phldrT="[Text]"/>
      <dgm:spPr>
        <a:solidFill>
          <a:srgbClr val="F3777A"/>
        </a:solidFill>
      </dgm:spPr>
      <dgm:t>
        <a:bodyPr/>
        <a:lstStyle/>
        <a:p>
          <a:pPr rtl="1"/>
          <a:r>
            <a:rPr lang="en-US" b="1" smtClean="0">
              <a:solidFill>
                <a:schemeClr val="bg1"/>
              </a:solidFill>
            </a:rPr>
            <a:t>Customer</a:t>
          </a:r>
          <a:endParaRPr lang="en-US" b="1" dirty="0">
            <a:solidFill>
              <a:schemeClr val="bg1"/>
            </a:solidFill>
          </a:endParaRPr>
        </a:p>
      </dgm:t>
    </dgm:pt>
    <dgm:pt modelId="{0DF00CC8-5022-4AEE-9C85-EE4E0C8A15EE}" type="parTrans" cxnId="{D969E210-7E08-43A8-8A60-CD361C9D1757}">
      <dgm:prSet/>
      <dgm:spPr/>
      <dgm:t>
        <a:bodyPr/>
        <a:lstStyle/>
        <a:p>
          <a:pPr rtl="1"/>
          <a:endParaRPr lang="ar-SA"/>
        </a:p>
      </dgm:t>
    </dgm:pt>
    <dgm:pt modelId="{05FA8B83-D8D7-481D-B0AC-DA83413F5007}" type="sibTrans" cxnId="{D969E210-7E08-43A8-8A60-CD361C9D1757}">
      <dgm:prSet/>
      <dgm:spPr/>
      <dgm:t>
        <a:bodyPr/>
        <a:lstStyle/>
        <a:p>
          <a:pPr rtl="1"/>
          <a:endParaRPr lang="ar-SA"/>
        </a:p>
      </dgm:t>
    </dgm:pt>
    <dgm:pt modelId="{776818A6-1520-5549-8448-569D8C3F3A5A}">
      <dgm:prSet/>
      <dgm:spPr>
        <a:solidFill>
          <a:srgbClr val="F3777A"/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</a:rPr>
            <a:t>Responsive</a:t>
          </a:r>
          <a:endParaRPr lang="en-US" b="1" dirty="0">
            <a:solidFill>
              <a:schemeClr val="bg1"/>
            </a:solidFill>
          </a:endParaRPr>
        </a:p>
      </dgm:t>
    </dgm:pt>
    <dgm:pt modelId="{3500C1C6-D9E6-7542-9F44-E72C8D5994DD}" type="parTrans" cxnId="{F8FE2EF1-711D-5F49-9D6F-1EB1B2D4C86B}">
      <dgm:prSet/>
      <dgm:spPr/>
      <dgm:t>
        <a:bodyPr/>
        <a:lstStyle/>
        <a:p>
          <a:endParaRPr lang="en-US"/>
        </a:p>
      </dgm:t>
    </dgm:pt>
    <dgm:pt modelId="{E696F4A4-BA41-3E40-A674-766B0C97A304}" type="sibTrans" cxnId="{F8FE2EF1-711D-5F49-9D6F-1EB1B2D4C86B}">
      <dgm:prSet/>
      <dgm:spPr/>
      <dgm:t>
        <a:bodyPr/>
        <a:lstStyle/>
        <a:p>
          <a:endParaRPr lang="en-US"/>
        </a:p>
      </dgm:t>
    </dgm:pt>
    <dgm:pt modelId="{FD6AEFFB-D209-5043-8AD5-B09795FC0C95}">
      <dgm:prSet/>
      <dgm:spPr>
        <a:solidFill>
          <a:srgbClr val="F3777A"/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</a:rPr>
            <a:t>Prototype</a:t>
          </a:r>
          <a:endParaRPr lang="en-US" b="1" dirty="0">
            <a:solidFill>
              <a:schemeClr val="bg1"/>
            </a:solidFill>
          </a:endParaRPr>
        </a:p>
      </dgm:t>
    </dgm:pt>
    <dgm:pt modelId="{7F8D2028-55A2-1E45-84F0-C913FE15D2E6}" type="parTrans" cxnId="{AC58C579-A0F1-5946-8518-A3A194D68192}">
      <dgm:prSet/>
      <dgm:spPr/>
      <dgm:t>
        <a:bodyPr/>
        <a:lstStyle/>
        <a:p>
          <a:endParaRPr lang="en-US"/>
        </a:p>
      </dgm:t>
    </dgm:pt>
    <dgm:pt modelId="{738B7F6B-9078-1E4D-8145-B2786B91A3A6}" type="sibTrans" cxnId="{AC58C579-A0F1-5946-8518-A3A194D68192}">
      <dgm:prSet/>
      <dgm:spPr/>
      <dgm:t>
        <a:bodyPr/>
        <a:lstStyle/>
        <a:p>
          <a:endParaRPr lang="en-US"/>
        </a:p>
      </dgm:t>
    </dgm:pt>
    <dgm:pt modelId="{8D9E8B51-7F05-4874-9D43-D084612C6DD9}" type="pres">
      <dgm:prSet presAssocID="{0B5875E1-4917-4446-8E1B-914763146827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76B6AC9-DAA8-4A6A-A564-160BB34D7305}" type="pres">
      <dgm:prSet presAssocID="{0B5875E1-4917-4446-8E1B-914763146827}" presName="radial" presStyleCnt="0">
        <dgm:presLayoutVars>
          <dgm:animLvl val="ctr"/>
        </dgm:presLayoutVars>
      </dgm:prSet>
      <dgm:spPr/>
      <dgm:t>
        <a:bodyPr/>
        <a:lstStyle/>
        <a:p>
          <a:endParaRPr lang="en-US"/>
        </a:p>
      </dgm:t>
    </dgm:pt>
    <dgm:pt modelId="{EBB01EFC-18AC-4F5D-985B-BD7F93014C6A}" type="pres">
      <dgm:prSet presAssocID="{AAB58490-F8ED-40D1-90F1-C06528D317EC}" presName="centerShape" presStyleLbl="vennNode1" presStyleIdx="0" presStyleCnt="9" custScaleX="98059" custScaleY="92723" custLinFactNeighborY="-1093"/>
      <dgm:spPr/>
      <dgm:t>
        <a:bodyPr/>
        <a:lstStyle/>
        <a:p>
          <a:endParaRPr lang="en-US"/>
        </a:p>
      </dgm:t>
    </dgm:pt>
    <dgm:pt modelId="{3FC3E46F-347A-47D8-BD74-CC7B55965043}" type="pres">
      <dgm:prSet presAssocID="{7C08B0D8-EDF8-4187-B15A-EF4B69BF70D6}" presName="node" presStyleLbl="vennNode1" presStyleIdx="1" presStyleCnt="9" custRadScaleRad="102855" custRadScaleInc="-73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EE467D-81CC-4BDA-B2F2-15F08C8E0458}" type="pres">
      <dgm:prSet presAssocID="{92D0746D-F753-4655-ABF2-95DACBF2C0BF}" presName="node" presStyleLbl="vennNode1" presStyleIdx="2" presStyleCnt="9" custRadScaleRad="94977" custRadScaleInc="-1495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18DD2B-AEB5-48BD-9107-554C0B12E06C}" type="pres">
      <dgm:prSet presAssocID="{5AD0D151-83DD-4FD4-993E-5DE4205695E5}" presName="node" presStyleLbl="vennNode1" presStyleIdx="3" presStyleCnt="9" custRadScaleRad="105505" custRadScaleInc="-150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231C60-A93D-40EA-8838-506C326AC2E5}" type="pres">
      <dgm:prSet presAssocID="{90484BE8-7466-4AD4-B670-6673041C76FC}" presName="node" presStyleLbl="vennNode1" presStyleIdx="4" presStyleCnt="9" custRadScaleRad="87085" custRadScaleInc="-134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0DB7AB-87AA-3C42-8FAB-607D65DEF88E}" type="pres">
      <dgm:prSet presAssocID="{FD6AEFFB-D209-5043-8AD5-B09795FC0C95}" presName="node" presStyleLbl="vennNode1" presStyleIdx="5" presStyleCnt="9" custRadScaleRad="100491" custRadScaleInc="-552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CC51D5-C13E-4C7F-BB61-C32B443D7371}" type="pres">
      <dgm:prSet presAssocID="{6F6F0434-4B45-4D6E-93AD-00F03EB00C72}" presName="node" presStyleLbl="vennNode1" presStyleIdx="6" presStyleCnt="9" custRadScaleRad="87744" custRadScaleInc="-300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C9D42F-6A57-44CC-8F12-F803301E1694}" type="pres">
      <dgm:prSet presAssocID="{3508E696-1C39-4E7B-A09B-DE3B94748DBB}" presName="node" presStyleLbl="vennNode1" presStyleIdx="7" presStyleCnt="9">
        <dgm:presLayoutVars>
          <dgm:bulletEnabled val="1"/>
        </dgm:presLayoutVars>
      </dgm:prSet>
      <dgm:spPr/>
      <dgm:t>
        <a:bodyPr/>
        <a:lstStyle/>
        <a:p>
          <a:pPr rtl="1"/>
          <a:endParaRPr lang="ar-SA"/>
        </a:p>
      </dgm:t>
    </dgm:pt>
    <dgm:pt modelId="{94D50764-8AFB-3944-81E3-16FC38EF9722}" type="pres">
      <dgm:prSet presAssocID="{776818A6-1520-5549-8448-569D8C3F3A5A}" presName="node" presStyleLbl="venn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C56BAC4-DCAE-4D1D-9A0E-1FA8B52BBFE9}" srcId="{0B5875E1-4917-4446-8E1B-914763146827}" destId="{AAB58490-F8ED-40D1-90F1-C06528D317EC}" srcOrd="0" destOrd="0" parTransId="{CB47621D-E7AC-40B5-8871-FC50F968A20B}" sibTransId="{395D1FE2-81D9-4530-B6F8-AF2F8D5C4886}"/>
    <dgm:cxn modelId="{A6613B9E-97C7-4A1A-91C4-5C768AA98B09}" type="presOf" srcId="{3508E696-1C39-4E7B-A09B-DE3B94748DBB}" destId="{BDC9D42F-6A57-44CC-8F12-F803301E1694}" srcOrd="0" destOrd="0" presId="urn:microsoft.com/office/officeart/2005/8/layout/radial3"/>
    <dgm:cxn modelId="{4CE2EA5D-2C01-4DAB-8471-2F9F3A9BFC51}" srcId="{AAB58490-F8ED-40D1-90F1-C06528D317EC}" destId="{7C08B0D8-EDF8-4187-B15A-EF4B69BF70D6}" srcOrd="0" destOrd="0" parTransId="{F734F009-20F8-4C65-A107-AD53B6DBEC20}" sibTransId="{B3FE0E15-D709-453F-A837-3522597AE98F}"/>
    <dgm:cxn modelId="{343E9FEE-5104-6848-9C3E-996A95B60CD7}" type="presOf" srcId="{6F6F0434-4B45-4D6E-93AD-00F03EB00C72}" destId="{F9CC51D5-C13E-4C7F-BB61-C32B443D7371}" srcOrd="0" destOrd="0" presId="urn:microsoft.com/office/officeart/2005/8/layout/radial3"/>
    <dgm:cxn modelId="{D969E210-7E08-43A8-8A60-CD361C9D1757}" srcId="{AAB58490-F8ED-40D1-90F1-C06528D317EC}" destId="{3508E696-1C39-4E7B-A09B-DE3B94748DBB}" srcOrd="6" destOrd="0" parTransId="{0DF00CC8-5022-4AEE-9C85-EE4E0C8A15EE}" sibTransId="{05FA8B83-D8D7-481D-B0AC-DA83413F5007}"/>
    <dgm:cxn modelId="{325D822A-A264-4640-881B-C00AE4C68BAA}" type="presOf" srcId="{AAB58490-F8ED-40D1-90F1-C06528D317EC}" destId="{EBB01EFC-18AC-4F5D-985B-BD7F93014C6A}" srcOrd="0" destOrd="0" presId="urn:microsoft.com/office/officeart/2005/8/layout/radial3"/>
    <dgm:cxn modelId="{3AAAA3FD-44C2-C540-A074-61144B914BAC}" type="presOf" srcId="{90484BE8-7466-4AD4-B670-6673041C76FC}" destId="{82231C60-A93D-40EA-8838-506C326AC2E5}" srcOrd="0" destOrd="0" presId="urn:microsoft.com/office/officeart/2005/8/layout/radial3"/>
    <dgm:cxn modelId="{9EC0E36E-C853-2645-AC90-A18C8AC046CA}" type="presOf" srcId="{FD6AEFFB-D209-5043-8AD5-B09795FC0C95}" destId="{FE0DB7AB-87AA-3C42-8FAB-607D65DEF88E}" srcOrd="0" destOrd="0" presId="urn:microsoft.com/office/officeart/2005/8/layout/radial3"/>
    <dgm:cxn modelId="{8C2C347A-8485-A549-8E8D-1516E350531B}" type="presOf" srcId="{5AD0D151-83DD-4FD4-993E-5DE4205695E5}" destId="{C018DD2B-AEB5-48BD-9107-554C0B12E06C}" srcOrd="0" destOrd="0" presId="urn:microsoft.com/office/officeart/2005/8/layout/radial3"/>
    <dgm:cxn modelId="{6907DE1F-357F-BB40-83AE-B9E3714C16EB}" type="presOf" srcId="{776818A6-1520-5549-8448-569D8C3F3A5A}" destId="{94D50764-8AFB-3944-81E3-16FC38EF9722}" srcOrd="0" destOrd="0" presId="urn:microsoft.com/office/officeart/2005/8/layout/radial3"/>
    <dgm:cxn modelId="{7414D939-0252-F941-BE1E-1F2C26D3DFD2}" type="presOf" srcId="{0B5875E1-4917-4446-8E1B-914763146827}" destId="{8D9E8B51-7F05-4874-9D43-D084612C6DD9}" srcOrd="0" destOrd="0" presId="urn:microsoft.com/office/officeart/2005/8/layout/radial3"/>
    <dgm:cxn modelId="{4174CD93-08E6-416B-9C22-A5C7350AFEBE}" srcId="{AAB58490-F8ED-40D1-90F1-C06528D317EC}" destId="{6F6F0434-4B45-4D6E-93AD-00F03EB00C72}" srcOrd="5" destOrd="0" parTransId="{48E228F4-55B4-4DF1-AD27-901123F9CDBF}" sibTransId="{91DA57FE-DEBF-4852-833C-457F41F0BAFD}"/>
    <dgm:cxn modelId="{0927230D-4962-45E8-BFD0-ADF2344F3607}" srcId="{AAB58490-F8ED-40D1-90F1-C06528D317EC}" destId="{90484BE8-7466-4AD4-B670-6673041C76FC}" srcOrd="3" destOrd="0" parTransId="{B93F7624-08A2-4289-9464-769E269023CF}" sibTransId="{898F300F-CD2C-46B7-ACA0-AF92B4412F43}"/>
    <dgm:cxn modelId="{ECFA0974-8EA5-404E-B3DF-ECCD9CD26F1F}" srcId="{AAB58490-F8ED-40D1-90F1-C06528D317EC}" destId="{5AD0D151-83DD-4FD4-993E-5DE4205695E5}" srcOrd="2" destOrd="0" parTransId="{A0C5784D-AA96-4337-BEFF-D74B73399C80}" sibTransId="{10B892B8-3807-42E9-8FE5-9DA341F8A449}"/>
    <dgm:cxn modelId="{551D41FC-DBD8-4A41-A558-61BF0ADA5A24}" type="presOf" srcId="{7C08B0D8-EDF8-4187-B15A-EF4B69BF70D6}" destId="{3FC3E46F-347A-47D8-BD74-CC7B55965043}" srcOrd="0" destOrd="0" presId="urn:microsoft.com/office/officeart/2005/8/layout/radial3"/>
    <dgm:cxn modelId="{69A41AB6-DD8E-5E40-9F9E-4EC5E99BBA50}" type="presOf" srcId="{92D0746D-F753-4655-ABF2-95DACBF2C0BF}" destId="{05EE467D-81CC-4BDA-B2F2-15F08C8E0458}" srcOrd="0" destOrd="0" presId="urn:microsoft.com/office/officeart/2005/8/layout/radial3"/>
    <dgm:cxn modelId="{AC58C579-A0F1-5946-8518-A3A194D68192}" srcId="{AAB58490-F8ED-40D1-90F1-C06528D317EC}" destId="{FD6AEFFB-D209-5043-8AD5-B09795FC0C95}" srcOrd="4" destOrd="0" parTransId="{7F8D2028-55A2-1E45-84F0-C913FE15D2E6}" sibTransId="{738B7F6B-9078-1E4D-8145-B2786B91A3A6}"/>
    <dgm:cxn modelId="{95469A64-75D7-46C4-9675-9E9E951A5458}" srcId="{AAB58490-F8ED-40D1-90F1-C06528D317EC}" destId="{92D0746D-F753-4655-ABF2-95DACBF2C0BF}" srcOrd="1" destOrd="0" parTransId="{1AFA27CF-72BF-4517-BA05-C12D8E42E985}" sibTransId="{61DEEF11-F9EE-4DA3-BE50-37F760660D8B}"/>
    <dgm:cxn modelId="{F8FE2EF1-711D-5F49-9D6F-1EB1B2D4C86B}" srcId="{AAB58490-F8ED-40D1-90F1-C06528D317EC}" destId="{776818A6-1520-5549-8448-569D8C3F3A5A}" srcOrd="7" destOrd="0" parTransId="{3500C1C6-D9E6-7542-9F44-E72C8D5994DD}" sibTransId="{E696F4A4-BA41-3E40-A674-766B0C97A304}"/>
    <dgm:cxn modelId="{68D3CC75-8B19-9146-9B45-C760F2B7B0CE}" type="presParOf" srcId="{8D9E8B51-7F05-4874-9D43-D084612C6DD9}" destId="{B76B6AC9-DAA8-4A6A-A564-160BB34D7305}" srcOrd="0" destOrd="0" presId="urn:microsoft.com/office/officeart/2005/8/layout/radial3"/>
    <dgm:cxn modelId="{A504F7FF-AD6B-484A-A492-5A43DCC7475C}" type="presParOf" srcId="{B76B6AC9-DAA8-4A6A-A564-160BB34D7305}" destId="{EBB01EFC-18AC-4F5D-985B-BD7F93014C6A}" srcOrd="0" destOrd="0" presId="urn:microsoft.com/office/officeart/2005/8/layout/radial3"/>
    <dgm:cxn modelId="{16837167-418A-E349-BDF5-D359500A8883}" type="presParOf" srcId="{B76B6AC9-DAA8-4A6A-A564-160BB34D7305}" destId="{3FC3E46F-347A-47D8-BD74-CC7B55965043}" srcOrd="1" destOrd="0" presId="urn:microsoft.com/office/officeart/2005/8/layout/radial3"/>
    <dgm:cxn modelId="{1488896A-3789-C745-94B1-0713CD812CBD}" type="presParOf" srcId="{B76B6AC9-DAA8-4A6A-A564-160BB34D7305}" destId="{05EE467D-81CC-4BDA-B2F2-15F08C8E0458}" srcOrd="2" destOrd="0" presId="urn:microsoft.com/office/officeart/2005/8/layout/radial3"/>
    <dgm:cxn modelId="{B9ACF849-03A2-BE4F-A8C6-D69FD7F3681F}" type="presParOf" srcId="{B76B6AC9-DAA8-4A6A-A564-160BB34D7305}" destId="{C018DD2B-AEB5-48BD-9107-554C0B12E06C}" srcOrd="3" destOrd="0" presId="urn:microsoft.com/office/officeart/2005/8/layout/radial3"/>
    <dgm:cxn modelId="{C476BA08-01A4-2D4E-80EA-4672CF3213ED}" type="presParOf" srcId="{B76B6AC9-DAA8-4A6A-A564-160BB34D7305}" destId="{82231C60-A93D-40EA-8838-506C326AC2E5}" srcOrd="4" destOrd="0" presId="urn:microsoft.com/office/officeart/2005/8/layout/radial3"/>
    <dgm:cxn modelId="{78C0087D-922E-024D-B305-74AE78EA0B95}" type="presParOf" srcId="{B76B6AC9-DAA8-4A6A-A564-160BB34D7305}" destId="{FE0DB7AB-87AA-3C42-8FAB-607D65DEF88E}" srcOrd="5" destOrd="0" presId="urn:microsoft.com/office/officeart/2005/8/layout/radial3"/>
    <dgm:cxn modelId="{C2666BC2-22F8-2240-AFD6-E3AA24E9507C}" type="presParOf" srcId="{B76B6AC9-DAA8-4A6A-A564-160BB34D7305}" destId="{F9CC51D5-C13E-4C7F-BB61-C32B443D7371}" srcOrd="6" destOrd="0" presId="urn:microsoft.com/office/officeart/2005/8/layout/radial3"/>
    <dgm:cxn modelId="{E207B0C9-D7F1-4FB5-9CDF-00FB441F5C98}" type="presParOf" srcId="{B76B6AC9-DAA8-4A6A-A564-160BB34D7305}" destId="{BDC9D42F-6A57-44CC-8F12-F803301E1694}" srcOrd="7" destOrd="0" presId="urn:microsoft.com/office/officeart/2005/8/layout/radial3"/>
    <dgm:cxn modelId="{83722BF9-61F1-F745-8CC7-CF1B438B108C}" type="presParOf" srcId="{B76B6AC9-DAA8-4A6A-A564-160BB34D7305}" destId="{94D50764-8AFB-3944-81E3-16FC38EF9722}" srcOrd="8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B01EFC-18AC-4F5D-985B-BD7F93014C6A}">
      <dsp:nvSpPr>
        <dsp:cNvPr id="0" name=""/>
        <dsp:cNvSpPr/>
      </dsp:nvSpPr>
      <dsp:spPr>
        <a:xfrm>
          <a:off x="3898025" y="1471840"/>
          <a:ext cx="3407499" cy="3222076"/>
        </a:xfrm>
        <a:prstGeom prst="ellipse">
          <a:avLst/>
        </a:prstGeom>
        <a:solidFill>
          <a:srgbClr val="F3777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altLang="en-US" sz="4600" b="1" kern="1200" baseline="0" dirty="0" smtClean="0">
            <a:solidFill>
              <a:schemeClr val="bg1"/>
            </a:solidFill>
          </a:endParaRPr>
        </a:p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altLang="en-US" sz="4600" b="1" kern="1200" baseline="30000" dirty="0" smtClean="0">
              <a:solidFill>
                <a:schemeClr val="bg1"/>
              </a:solidFill>
            </a:rPr>
            <a:t>Achievements</a:t>
          </a:r>
          <a:endParaRPr lang="en-US" sz="4600" kern="1200" baseline="30000" dirty="0">
            <a:solidFill>
              <a:schemeClr val="bg1"/>
            </a:solidFill>
          </a:endParaRPr>
        </a:p>
      </dsp:txBody>
      <dsp:txXfrm>
        <a:off x="4397042" y="1943702"/>
        <a:ext cx="2409465" cy="2278352"/>
      </dsp:txXfrm>
    </dsp:sp>
    <dsp:sp modelId="{3FC3E46F-347A-47D8-BD74-CC7B55965043}">
      <dsp:nvSpPr>
        <dsp:cNvPr id="0" name=""/>
        <dsp:cNvSpPr/>
      </dsp:nvSpPr>
      <dsp:spPr>
        <a:xfrm>
          <a:off x="4598182" y="0"/>
          <a:ext cx="1737474" cy="1737474"/>
        </a:xfrm>
        <a:prstGeom prst="ellipse">
          <a:avLst/>
        </a:prstGeom>
        <a:solidFill>
          <a:srgbClr val="F3777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i="0" kern="1200" dirty="0" smtClean="0">
              <a:solidFill>
                <a:schemeClr val="bg1"/>
              </a:solidFill>
            </a:rPr>
            <a:t>Web Service</a:t>
          </a:r>
        </a:p>
      </dsp:txBody>
      <dsp:txXfrm>
        <a:off x="4852629" y="254447"/>
        <a:ext cx="1228580" cy="1228580"/>
      </dsp:txXfrm>
    </dsp:sp>
    <dsp:sp modelId="{05EE467D-81CC-4BDA-B2F2-15F08C8E0458}">
      <dsp:nvSpPr>
        <dsp:cNvPr id="0" name=""/>
        <dsp:cNvSpPr/>
      </dsp:nvSpPr>
      <dsp:spPr>
        <a:xfrm>
          <a:off x="6064279" y="576193"/>
          <a:ext cx="1737474" cy="1737474"/>
        </a:xfrm>
        <a:prstGeom prst="ellipse">
          <a:avLst/>
        </a:prstGeom>
        <a:solidFill>
          <a:srgbClr val="F3777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i="0" kern="1200" dirty="0" smtClean="0">
              <a:solidFill>
                <a:schemeClr val="bg1"/>
              </a:solidFill>
            </a:rPr>
            <a:t>Profit By Promoting </a:t>
          </a:r>
        </a:p>
      </dsp:txBody>
      <dsp:txXfrm>
        <a:off x="6318726" y="830640"/>
        <a:ext cx="1228580" cy="1228580"/>
      </dsp:txXfrm>
    </dsp:sp>
    <dsp:sp modelId="{C018DD2B-AEB5-48BD-9107-554C0B12E06C}">
      <dsp:nvSpPr>
        <dsp:cNvPr id="0" name=""/>
        <dsp:cNvSpPr/>
      </dsp:nvSpPr>
      <dsp:spPr>
        <a:xfrm>
          <a:off x="7104030" y="1982758"/>
          <a:ext cx="1737474" cy="1737474"/>
        </a:xfrm>
        <a:prstGeom prst="ellipse">
          <a:avLst/>
        </a:prstGeom>
        <a:solidFill>
          <a:srgbClr val="F3777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altLang="en-US" sz="1900" b="1" kern="1200" dirty="0" smtClean="0">
              <a:solidFill>
                <a:schemeClr val="bg1"/>
              </a:solidFill>
            </a:rPr>
            <a:t> </a:t>
          </a:r>
          <a:r>
            <a:rPr lang="en-US" sz="1900" b="1" i="0" kern="1200" dirty="0" smtClean="0">
              <a:solidFill>
                <a:schemeClr val="bg1"/>
              </a:solidFill>
            </a:rPr>
            <a:t>MVC</a:t>
          </a:r>
          <a:endParaRPr lang="en-US" sz="1900" b="1" i="0" kern="1200" dirty="0" smtClean="0">
            <a:solidFill>
              <a:schemeClr val="bg1"/>
            </a:solidFill>
          </a:endParaRPr>
        </a:p>
      </dsp:txBody>
      <dsp:txXfrm>
        <a:off x="7358477" y="2237205"/>
        <a:ext cx="1228580" cy="1228580"/>
      </dsp:txXfrm>
    </dsp:sp>
    <dsp:sp modelId="{82231C60-A93D-40EA-8838-506C326AC2E5}">
      <dsp:nvSpPr>
        <dsp:cNvPr id="0" name=""/>
        <dsp:cNvSpPr/>
      </dsp:nvSpPr>
      <dsp:spPr>
        <a:xfrm>
          <a:off x="6265549" y="3502629"/>
          <a:ext cx="1737474" cy="1737474"/>
        </a:xfrm>
        <a:prstGeom prst="ellipse">
          <a:avLst/>
        </a:prstGeom>
        <a:solidFill>
          <a:srgbClr val="F3777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i="0" kern="1200" dirty="0" smtClean="0">
              <a:solidFill>
                <a:schemeClr val="bg1"/>
              </a:solidFill>
            </a:rPr>
            <a:t>MVP </a:t>
          </a:r>
          <a:endParaRPr lang="en-US" sz="1900" b="1" i="0" kern="1200" dirty="0" smtClean="0">
            <a:solidFill>
              <a:schemeClr val="bg1"/>
            </a:solidFill>
          </a:endParaRPr>
        </a:p>
      </dsp:txBody>
      <dsp:txXfrm>
        <a:off x="6519996" y="3757076"/>
        <a:ext cx="1228580" cy="1228580"/>
      </dsp:txXfrm>
    </dsp:sp>
    <dsp:sp modelId="{FE0DB7AB-87AA-3C42-8FAB-607D65DEF88E}">
      <dsp:nvSpPr>
        <dsp:cNvPr id="0" name=""/>
        <dsp:cNvSpPr/>
      </dsp:nvSpPr>
      <dsp:spPr>
        <a:xfrm>
          <a:off x="4831652" y="4527221"/>
          <a:ext cx="1737474" cy="1737474"/>
        </a:xfrm>
        <a:prstGeom prst="ellipse">
          <a:avLst/>
        </a:prstGeom>
        <a:solidFill>
          <a:srgbClr val="F3777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solidFill>
                <a:schemeClr val="bg1"/>
              </a:solidFill>
            </a:rPr>
            <a:t>Prototype</a:t>
          </a:r>
          <a:endParaRPr lang="en-US" sz="1900" b="1" kern="1200" dirty="0">
            <a:solidFill>
              <a:schemeClr val="bg1"/>
            </a:solidFill>
          </a:endParaRPr>
        </a:p>
      </dsp:txBody>
      <dsp:txXfrm>
        <a:off x="5086099" y="4781668"/>
        <a:ext cx="1228580" cy="1228580"/>
      </dsp:txXfrm>
    </dsp:sp>
    <dsp:sp modelId="{F9CC51D5-C13E-4C7F-BB61-C32B443D7371}">
      <dsp:nvSpPr>
        <dsp:cNvPr id="0" name=""/>
        <dsp:cNvSpPr/>
      </dsp:nvSpPr>
      <dsp:spPr>
        <a:xfrm>
          <a:off x="3362505" y="3700412"/>
          <a:ext cx="1737474" cy="1737474"/>
        </a:xfrm>
        <a:prstGeom prst="ellipse">
          <a:avLst/>
        </a:prstGeom>
        <a:solidFill>
          <a:srgbClr val="F3777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i="0" kern="1200" dirty="0" smtClean="0">
              <a:solidFill>
                <a:schemeClr val="bg1"/>
              </a:solidFill>
            </a:rPr>
            <a:t> Service Providers</a:t>
          </a:r>
        </a:p>
      </dsp:txBody>
      <dsp:txXfrm>
        <a:off x="3616952" y="3954859"/>
        <a:ext cx="1228580" cy="1228580"/>
      </dsp:txXfrm>
    </dsp:sp>
    <dsp:sp modelId="{BDC9D42F-6A57-44CC-8F12-F803301E1694}">
      <dsp:nvSpPr>
        <dsp:cNvPr id="0" name=""/>
        <dsp:cNvSpPr/>
      </dsp:nvSpPr>
      <dsp:spPr>
        <a:xfrm>
          <a:off x="2470047" y="2263610"/>
          <a:ext cx="1737474" cy="1737474"/>
        </a:xfrm>
        <a:prstGeom prst="ellipse">
          <a:avLst/>
        </a:prstGeom>
        <a:solidFill>
          <a:srgbClr val="F3777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smtClean="0">
              <a:solidFill>
                <a:schemeClr val="bg1"/>
              </a:solidFill>
            </a:rPr>
            <a:t>Customer</a:t>
          </a:r>
          <a:endParaRPr lang="en-US" sz="1900" b="1" kern="1200" dirty="0">
            <a:solidFill>
              <a:schemeClr val="bg1"/>
            </a:solidFill>
          </a:endParaRPr>
        </a:p>
      </dsp:txBody>
      <dsp:txXfrm>
        <a:off x="2724494" y="2518057"/>
        <a:ext cx="1228580" cy="1228580"/>
      </dsp:txXfrm>
    </dsp:sp>
    <dsp:sp modelId="{94D50764-8AFB-3944-81E3-16FC38EF9722}">
      <dsp:nvSpPr>
        <dsp:cNvPr id="0" name=""/>
        <dsp:cNvSpPr/>
      </dsp:nvSpPr>
      <dsp:spPr>
        <a:xfrm>
          <a:off x="3132862" y="663434"/>
          <a:ext cx="1737474" cy="1737474"/>
        </a:xfrm>
        <a:prstGeom prst="ellipse">
          <a:avLst/>
        </a:prstGeom>
        <a:solidFill>
          <a:srgbClr val="F3777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solidFill>
                <a:schemeClr val="bg1"/>
              </a:solidFill>
            </a:rPr>
            <a:t>Responsive</a:t>
          </a:r>
          <a:endParaRPr lang="en-US" sz="1900" b="1" kern="1200" dirty="0">
            <a:solidFill>
              <a:schemeClr val="bg1"/>
            </a:solidFill>
          </a:endParaRPr>
        </a:p>
      </dsp:txBody>
      <dsp:txXfrm>
        <a:off x="3387309" y="917881"/>
        <a:ext cx="1228580" cy="12285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602F4F-24D5-D14C-AA37-1F6A7E34C0FD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8AA43-4CC2-754E-877B-B36DA0F32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2768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D3A86E-CCDA-2E43-96E9-2F54D0FB6E88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DDDF0E-B4FC-6447-8017-F420BADED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664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28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74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905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26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6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4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028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5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9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571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24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0D1FC-F47B-EE4D-B308-104C54099DA0}" type="datetime1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35348-D5E4-7247-A7AC-253E7DA89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54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dropbox.com/s/am97w9bhynejnu1/demo.mov?dl=0" TargetMode="External"/><Relationship Id="rId3" Type="http://schemas.openxmlformats.org/officeDocument/2006/relationships/hyperlink" Target="https://invis.io/GDDYGU7KE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42757" y="3736748"/>
            <a:ext cx="4444538" cy="782248"/>
          </a:xfrm>
        </p:spPr>
        <p:txBody>
          <a:bodyPr>
            <a:normAutofit fontScale="90000"/>
          </a:bodyPr>
          <a:lstStyle/>
          <a:p>
            <a:r>
              <a:rPr lang="en-US" sz="4800" dirty="0" err="1" smtClean="0">
                <a:solidFill>
                  <a:srgbClr val="F3777A"/>
                </a:solidFill>
              </a:rPr>
              <a:t>Basmah</a:t>
            </a:r>
            <a:r>
              <a:rPr lang="en-US" sz="4800" dirty="0" smtClean="0">
                <a:solidFill>
                  <a:srgbClr val="F3777A"/>
                </a:solidFill>
              </a:rPr>
              <a:t> </a:t>
            </a:r>
            <a:r>
              <a:rPr lang="en-US" sz="4800" dirty="0" err="1" smtClean="0">
                <a:solidFill>
                  <a:srgbClr val="F3777A"/>
                </a:solidFill>
              </a:rPr>
              <a:t>Almashari</a:t>
            </a:r>
            <a:endParaRPr lang="en-US" sz="4800" dirty="0">
              <a:solidFill>
                <a:srgbClr val="F3777A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76400" y="3012689"/>
            <a:ext cx="3909966" cy="7822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solidFill>
                  <a:srgbClr val="F3777A"/>
                </a:solidFill>
              </a:rPr>
              <a:t>Sarah </a:t>
            </a:r>
            <a:r>
              <a:rPr lang="en-US" sz="4800" dirty="0" err="1" smtClean="0">
                <a:solidFill>
                  <a:srgbClr val="F3777A"/>
                </a:solidFill>
              </a:rPr>
              <a:t>Aljathlan</a:t>
            </a:r>
            <a:endParaRPr lang="en-US" sz="4800" dirty="0">
              <a:solidFill>
                <a:srgbClr val="F3777A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976255" y="4019521"/>
            <a:ext cx="4444538" cy="7822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>
              <a:solidFill>
                <a:srgbClr val="F44E5A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909114" y="4465281"/>
            <a:ext cx="4444538" cy="7822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err="1" smtClean="0">
                <a:solidFill>
                  <a:srgbClr val="F3777A"/>
                </a:solidFill>
              </a:rPr>
              <a:t>Eshrag</a:t>
            </a:r>
            <a:r>
              <a:rPr lang="en-US" sz="4800" dirty="0" smtClean="0">
                <a:solidFill>
                  <a:srgbClr val="F3777A"/>
                </a:solidFill>
              </a:rPr>
              <a:t> </a:t>
            </a:r>
            <a:r>
              <a:rPr lang="en-US" sz="4800" dirty="0" err="1">
                <a:solidFill>
                  <a:srgbClr val="F3777A"/>
                </a:solidFill>
              </a:rPr>
              <a:t>A</a:t>
            </a:r>
            <a:r>
              <a:rPr lang="en-US" sz="4800" dirty="0" err="1" smtClean="0">
                <a:solidFill>
                  <a:srgbClr val="F3777A"/>
                </a:solidFill>
              </a:rPr>
              <a:t>losaimi</a:t>
            </a:r>
            <a:endParaRPr lang="en-US" sz="4800" dirty="0">
              <a:solidFill>
                <a:srgbClr val="F3777A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393" y="703420"/>
            <a:ext cx="4325593" cy="230927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286" y="4182519"/>
            <a:ext cx="1721532" cy="21232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4853" y="4154631"/>
            <a:ext cx="4150469" cy="217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8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3793" y="0"/>
            <a:ext cx="4484413" cy="6857999"/>
          </a:xfrm>
        </p:spPr>
      </p:pic>
    </p:spTree>
    <p:extLst>
      <p:ext uri="{BB962C8B-B14F-4D97-AF65-F5344CB8AC3E}">
        <p14:creationId xmlns:p14="http://schemas.microsoft.com/office/powerpoint/2010/main" val="151265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solidFill>
                  <a:srgbClr val="F3777A"/>
                </a:solidFill>
              </a:rPr>
              <a:t>Technologies</a:t>
            </a:r>
            <a:endParaRPr lang="en-US" b="1" dirty="0">
              <a:solidFill>
                <a:srgbClr val="F3777A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6159"/>
            <a:ext cx="9669905" cy="4785037"/>
          </a:xfrm>
        </p:spPr>
        <p:txBody>
          <a:bodyPr>
            <a:noAutofit/>
          </a:bodyPr>
          <a:lstStyle/>
          <a:p>
            <a:r>
              <a:rPr lang="en-US" sz="4000" dirty="0" err="1" smtClean="0">
                <a:solidFill>
                  <a:srgbClr val="91918F"/>
                </a:solidFill>
              </a:rPr>
              <a:t>Api</a:t>
            </a:r>
            <a:r>
              <a:rPr lang="en-US" sz="4000" dirty="0" smtClean="0">
                <a:solidFill>
                  <a:srgbClr val="91918F"/>
                </a:solidFill>
              </a:rPr>
              <a:t> (Google maps)		</a:t>
            </a:r>
          </a:p>
          <a:p>
            <a:r>
              <a:rPr lang="en-US" sz="4000" dirty="0" smtClean="0">
                <a:solidFill>
                  <a:srgbClr val="91918F"/>
                </a:solidFill>
              </a:rPr>
              <a:t>Responsive bootstraps</a:t>
            </a:r>
          </a:p>
          <a:p>
            <a:r>
              <a:rPr lang="en-US" sz="4000" dirty="0">
                <a:solidFill>
                  <a:srgbClr val="91918F"/>
                </a:solidFill>
              </a:rPr>
              <a:t>Knockout</a:t>
            </a:r>
          </a:p>
          <a:p>
            <a:r>
              <a:rPr lang="en-US" sz="4000" dirty="0" err="1" smtClean="0">
                <a:solidFill>
                  <a:srgbClr val="91918F"/>
                </a:solidFill>
              </a:rPr>
              <a:t>Javascript</a:t>
            </a:r>
            <a:r>
              <a:rPr lang="en-US" sz="4000" dirty="0" smtClean="0">
                <a:solidFill>
                  <a:srgbClr val="91918F"/>
                </a:solidFill>
              </a:rPr>
              <a:t> </a:t>
            </a:r>
          </a:p>
          <a:p>
            <a:r>
              <a:rPr lang="en-US" sz="4000" dirty="0">
                <a:solidFill>
                  <a:srgbClr val="91918F"/>
                </a:solidFill>
              </a:rPr>
              <a:t>CSS </a:t>
            </a:r>
          </a:p>
          <a:p>
            <a:r>
              <a:rPr lang="en-US" sz="4000" dirty="0">
                <a:solidFill>
                  <a:srgbClr val="91918F"/>
                </a:solidFill>
              </a:rPr>
              <a:t>Sketch app</a:t>
            </a:r>
          </a:p>
          <a:p>
            <a:r>
              <a:rPr lang="en-US" sz="4000" dirty="0" err="1">
                <a:solidFill>
                  <a:srgbClr val="91918F"/>
                </a:solidFill>
              </a:rPr>
              <a:t>Imgs</a:t>
            </a:r>
            <a:r>
              <a:rPr lang="en-US" sz="4000" dirty="0">
                <a:solidFill>
                  <a:srgbClr val="91918F"/>
                </a:solidFill>
              </a:rPr>
              <a:t> (</a:t>
            </a:r>
            <a:r>
              <a:rPr lang="en-US" sz="4000" dirty="0" err="1">
                <a:solidFill>
                  <a:srgbClr val="91918F"/>
                </a:solidFill>
              </a:rPr>
              <a:t>pexels</a:t>
            </a:r>
            <a:r>
              <a:rPr lang="en-US" sz="4000" dirty="0">
                <a:solidFill>
                  <a:srgbClr val="91918F"/>
                </a:solidFill>
              </a:rPr>
              <a:t>)</a:t>
            </a:r>
          </a:p>
          <a:p>
            <a:r>
              <a:rPr lang="en-US" sz="4000" dirty="0">
                <a:solidFill>
                  <a:srgbClr val="91918F"/>
                </a:solidFill>
              </a:rPr>
              <a:t>Icon (</a:t>
            </a:r>
            <a:r>
              <a:rPr lang="en-US" sz="4000" dirty="0" err="1">
                <a:solidFill>
                  <a:srgbClr val="91918F"/>
                </a:solidFill>
              </a:rPr>
              <a:t>Iconflat</a:t>
            </a:r>
            <a:r>
              <a:rPr lang="en-US" sz="4000" dirty="0">
                <a:solidFill>
                  <a:srgbClr val="91918F"/>
                </a:solidFill>
              </a:rPr>
              <a:t>), font awesome </a:t>
            </a:r>
          </a:p>
        </p:txBody>
      </p:sp>
    </p:spTree>
    <p:extLst>
      <p:ext uri="{BB962C8B-B14F-4D97-AF65-F5344CB8AC3E}">
        <p14:creationId xmlns:p14="http://schemas.microsoft.com/office/powerpoint/2010/main" val="20221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292531"/>
              </p:ext>
            </p:extLst>
          </p:nvPr>
        </p:nvGraphicFramePr>
        <p:xfrm>
          <a:off x="212871" y="149015"/>
          <a:ext cx="11203551" cy="62646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648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rtl="0"/>
            <a:r>
              <a:rPr lang="en-US" altLang="en-US" b="1" dirty="0" smtClean="0">
                <a:solidFill>
                  <a:srgbClr val="F3777A"/>
                </a:solidFill>
              </a:rPr>
              <a:t>Values</a:t>
            </a:r>
            <a:endParaRPr lang="ar-SA" dirty="0">
              <a:solidFill>
                <a:srgbClr val="F3777A"/>
              </a:solidFill>
            </a:endParaRPr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20539"/>
          </a:xfrm>
        </p:spPr>
        <p:txBody>
          <a:bodyPr>
            <a:normAutofit fontScale="92500" lnSpcReduction="10000"/>
          </a:bodyPr>
          <a:lstStyle/>
          <a:p>
            <a:pPr marL="514350" indent="-514350" algn="l" rtl="0">
              <a:buFont typeface="+mj-lt"/>
              <a:buAutoNum type="arabicPeriod"/>
            </a:pPr>
            <a:r>
              <a:rPr lang="en-US" sz="4000" dirty="0">
                <a:solidFill>
                  <a:srgbClr val="91918F"/>
                </a:solidFill>
              </a:rPr>
              <a:t>S</a:t>
            </a:r>
            <a:r>
              <a:rPr lang="en-US" sz="4000" dirty="0" smtClean="0">
                <a:solidFill>
                  <a:srgbClr val="91918F"/>
                </a:solidFill>
              </a:rPr>
              <a:t>upport </a:t>
            </a:r>
            <a:r>
              <a:rPr lang="en-US" sz="4000" dirty="0">
                <a:solidFill>
                  <a:srgbClr val="91918F"/>
                </a:solidFill>
              </a:rPr>
              <a:t>freelancers and people work from work </a:t>
            </a:r>
          </a:p>
          <a:p>
            <a:pPr marL="514350" indent="-514350" algn="l" rtl="0">
              <a:buFont typeface="+mj-lt"/>
              <a:buAutoNum type="arabicPeriod"/>
            </a:pPr>
            <a:r>
              <a:rPr lang="en-US" sz="4000" dirty="0">
                <a:solidFill>
                  <a:srgbClr val="91918F"/>
                </a:solidFill>
              </a:rPr>
              <a:t>S</a:t>
            </a:r>
            <a:r>
              <a:rPr lang="en-US" sz="4000" dirty="0" smtClean="0">
                <a:solidFill>
                  <a:srgbClr val="91918F"/>
                </a:solidFill>
              </a:rPr>
              <a:t>hare </a:t>
            </a:r>
            <a:r>
              <a:rPr lang="en-US" sz="4000" dirty="0">
                <a:solidFill>
                  <a:srgbClr val="91918F"/>
                </a:solidFill>
              </a:rPr>
              <a:t>knowledge and connections between businesses owners </a:t>
            </a:r>
          </a:p>
          <a:p>
            <a:pPr marL="514350" indent="-514350" algn="l" rtl="0">
              <a:buFont typeface="+mj-lt"/>
              <a:buAutoNum type="arabicPeriod"/>
            </a:pPr>
            <a:r>
              <a:rPr lang="en-US" sz="4000" dirty="0">
                <a:solidFill>
                  <a:srgbClr val="91918F"/>
                </a:solidFill>
              </a:rPr>
              <a:t>A</a:t>
            </a:r>
            <a:r>
              <a:rPr lang="en-US" sz="4000" dirty="0" smtClean="0">
                <a:solidFill>
                  <a:srgbClr val="91918F"/>
                </a:solidFill>
              </a:rPr>
              <a:t>wareness </a:t>
            </a:r>
            <a:r>
              <a:rPr lang="en-US" sz="4000" dirty="0">
                <a:solidFill>
                  <a:srgbClr val="91918F"/>
                </a:solidFill>
              </a:rPr>
              <a:t>about the shard office works in the </a:t>
            </a:r>
            <a:r>
              <a:rPr lang="en-US" sz="4000" dirty="0" smtClean="0">
                <a:solidFill>
                  <a:srgbClr val="91918F"/>
                </a:solidFill>
              </a:rPr>
              <a:t>community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 smtClean="0">
                <a:solidFill>
                  <a:srgbClr val="91918F"/>
                </a:solidFill>
              </a:rPr>
              <a:t>Social service, Marketing for Companies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>
                <a:solidFill>
                  <a:srgbClr val="91918F"/>
                </a:solidFill>
              </a:rPr>
              <a:t>Use unused resource for extra income </a:t>
            </a:r>
          </a:p>
          <a:p>
            <a:pPr marL="514350" indent="-514350">
              <a:buFont typeface="+mj-lt"/>
              <a:buAutoNum type="arabicPeriod"/>
            </a:pPr>
            <a:endParaRPr lang="en-US" sz="4000" dirty="0" smtClean="0">
              <a:solidFill>
                <a:srgbClr val="9191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57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pPr lvl="0" rtl="0"/>
            <a:r>
              <a:rPr lang="en-GB" altLang="en-US" b="1" dirty="0">
                <a:solidFill>
                  <a:srgbClr val="F3777A"/>
                </a:solidFill>
              </a:rPr>
              <a:t>Future </a:t>
            </a:r>
            <a:r>
              <a:rPr lang="en-GB" altLang="en-US" b="1" dirty="0" smtClean="0">
                <a:solidFill>
                  <a:srgbClr val="F3777A"/>
                </a:solidFill>
              </a:rPr>
              <a:t>Plan</a:t>
            </a:r>
            <a:endParaRPr lang="ar-SA" b="1" dirty="0">
              <a:solidFill>
                <a:srgbClr val="F3777A"/>
              </a:solidFill>
            </a:endParaRPr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>
            <a:noAutofit/>
          </a:bodyPr>
          <a:lstStyle/>
          <a:p>
            <a:pPr algn="l" rtl="0">
              <a:buFont typeface="Wingdings" charset="2"/>
              <a:buChar char="v"/>
            </a:pPr>
            <a:r>
              <a:rPr lang="en-US" sz="4000" dirty="0" smtClean="0">
                <a:solidFill>
                  <a:srgbClr val="91918F"/>
                </a:solidFill>
              </a:rPr>
              <a:t>Add </a:t>
            </a:r>
            <a:r>
              <a:rPr lang="en-US" sz="4000" dirty="0">
                <a:solidFill>
                  <a:srgbClr val="91918F"/>
                </a:solidFill>
              </a:rPr>
              <a:t>more </a:t>
            </a:r>
            <a:r>
              <a:rPr lang="en-US" sz="4000" dirty="0" smtClean="0">
                <a:solidFill>
                  <a:srgbClr val="91918F"/>
                </a:solidFill>
              </a:rPr>
              <a:t>cites and places </a:t>
            </a:r>
            <a:endParaRPr lang="en-US" sz="4000" dirty="0">
              <a:solidFill>
                <a:srgbClr val="91918F"/>
              </a:solidFill>
            </a:endParaRPr>
          </a:p>
          <a:p>
            <a:pPr algn="l" rtl="0">
              <a:buFont typeface="Wingdings" charset="2"/>
              <a:buChar char="v"/>
            </a:pPr>
            <a:r>
              <a:rPr lang="en-US" sz="4000" dirty="0">
                <a:solidFill>
                  <a:srgbClr val="91918F"/>
                </a:solidFill>
              </a:rPr>
              <a:t>S</a:t>
            </a:r>
            <a:r>
              <a:rPr lang="en-US" sz="4000" dirty="0" smtClean="0">
                <a:solidFill>
                  <a:srgbClr val="91918F"/>
                </a:solidFill>
              </a:rPr>
              <a:t>ervice providers can add their work </a:t>
            </a:r>
            <a:r>
              <a:rPr lang="en-US" sz="4000" dirty="0">
                <a:solidFill>
                  <a:srgbClr val="91918F"/>
                </a:solidFill>
              </a:rPr>
              <a:t>space</a:t>
            </a:r>
          </a:p>
          <a:p>
            <a:pPr algn="l" rtl="0">
              <a:buFont typeface="Wingdings" charset="2"/>
              <a:buChar char="v"/>
            </a:pPr>
            <a:r>
              <a:rPr lang="en-US" sz="4000" dirty="0">
                <a:solidFill>
                  <a:srgbClr val="91918F"/>
                </a:solidFill>
              </a:rPr>
              <a:t>T</a:t>
            </a:r>
            <a:r>
              <a:rPr lang="en-US" sz="4000" dirty="0" smtClean="0">
                <a:solidFill>
                  <a:srgbClr val="91918F"/>
                </a:solidFill>
              </a:rPr>
              <a:t>rending </a:t>
            </a:r>
            <a:r>
              <a:rPr lang="en-US" sz="4000" dirty="0">
                <a:solidFill>
                  <a:srgbClr val="91918F"/>
                </a:solidFill>
              </a:rPr>
              <a:t>place </a:t>
            </a:r>
          </a:p>
          <a:p>
            <a:pPr algn="l" rtl="0">
              <a:buFont typeface="Wingdings" charset="2"/>
              <a:buChar char="v"/>
            </a:pPr>
            <a:r>
              <a:rPr lang="en-US" sz="4000" dirty="0" smtClean="0">
                <a:solidFill>
                  <a:srgbClr val="91918F"/>
                </a:solidFill>
              </a:rPr>
              <a:t>Use </a:t>
            </a:r>
            <a:r>
              <a:rPr lang="en-US" sz="4000" dirty="0">
                <a:solidFill>
                  <a:srgbClr val="91918F"/>
                </a:solidFill>
              </a:rPr>
              <a:t>routing algorithms </a:t>
            </a:r>
          </a:p>
          <a:p>
            <a:pPr>
              <a:buFont typeface="Wingdings" charset="2"/>
              <a:buChar char="v"/>
            </a:pPr>
            <a:r>
              <a:rPr lang="en-US" sz="4000" dirty="0">
                <a:solidFill>
                  <a:srgbClr val="91918F"/>
                </a:solidFill>
              </a:rPr>
              <a:t>Virtual </a:t>
            </a:r>
            <a:r>
              <a:rPr lang="en-US" sz="4000" dirty="0" smtClean="0">
                <a:solidFill>
                  <a:srgbClr val="91918F"/>
                </a:solidFill>
              </a:rPr>
              <a:t>reality (VR)</a:t>
            </a:r>
            <a:r>
              <a:rPr lang="en-US" sz="4000" dirty="0">
                <a:solidFill>
                  <a:srgbClr val="91918F"/>
                </a:solidFill>
              </a:rPr>
              <a:t> to explore the </a:t>
            </a:r>
            <a:r>
              <a:rPr lang="en-US" sz="4000" dirty="0" smtClean="0">
                <a:solidFill>
                  <a:srgbClr val="91918F"/>
                </a:solidFill>
              </a:rPr>
              <a:t>offices</a:t>
            </a:r>
            <a:endParaRPr lang="en-US" sz="4000" dirty="0">
              <a:solidFill>
                <a:srgbClr val="91918F"/>
              </a:solidFill>
            </a:endParaRPr>
          </a:p>
          <a:p>
            <a:pPr algn="l" rtl="0">
              <a:buFont typeface="Wingdings" charset="2"/>
              <a:buChar char="v"/>
            </a:pPr>
            <a:r>
              <a:rPr lang="en-US" sz="4000" dirty="0">
                <a:solidFill>
                  <a:srgbClr val="91918F"/>
                </a:solidFill>
              </a:rPr>
              <a:t>A</a:t>
            </a:r>
            <a:r>
              <a:rPr lang="en-US" sz="4000" dirty="0" smtClean="0">
                <a:solidFill>
                  <a:srgbClr val="91918F"/>
                </a:solidFill>
              </a:rPr>
              <a:t>dd categories and hotels , </a:t>
            </a:r>
            <a:r>
              <a:rPr lang="en-US" sz="4000" dirty="0" err="1" smtClean="0">
                <a:solidFill>
                  <a:srgbClr val="91918F"/>
                </a:solidFill>
              </a:rPr>
              <a:t>cafe,offices</a:t>
            </a:r>
            <a:endParaRPr lang="en-US" sz="4000" dirty="0">
              <a:solidFill>
                <a:srgbClr val="9191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7590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pPr lvl="0" rtl="0"/>
            <a:r>
              <a:rPr lang="en-GB" altLang="en-US" b="1" dirty="0" smtClean="0">
                <a:solidFill>
                  <a:srgbClr val="F3777A"/>
                </a:solidFill>
              </a:rPr>
              <a:t>Q/A</a:t>
            </a:r>
            <a:endParaRPr lang="ar-SA" b="1" dirty="0">
              <a:solidFill>
                <a:srgbClr val="F3777A"/>
              </a:solidFill>
            </a:endParaRPr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838200" y="2570691"/>
            <a:ext cx="10515600" cy="1713442"/>
          </a:xfrm>
          <a:ln>
            <a:noFill/>
          </a:ln>
        </p:spPr>
        <p:txBody>
          <a:bodyPr>
            <a:no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91918F"/>
                </a:solidFill>
              </a:rPr>
              <a:t>Thank you </a:t>
            </a:r>
            <a:r>
              <a:rPr lang="en-US" sz="7200" dirty="0">
                <a:solidFill>
                  <a:srgbClr val="91918F"/>
                </a:solidFill>
              </a:rPr>
              <a:t>for </a:t>
            </a:r>
            <a:r>
              <a:rPr lang="en-US" sz="7200" dirty="0" smtClean="0">
                <a:solidFill>
                  <a:srgbClr val="91918F"/>
                </a:solidFill>
              </a:rPr>
              <a:t>listening!</a:t>
            </a:r>
            <a:endParaRPr lang="en-US" sz="7200" dirty="0">
              <a:solidFill>
                <a:srgbClr val="9191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25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2138" y="0"/>
            <a:ext cx="10440785" cy="5370021"/>
          </a:xfrm>
          <a:prstGeom prst="rect">
            <a:avLst/>
          </a:prstGeo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800" b="0" dirty="0">
              <a:solidFill>
                <a:srgbClr val="91918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44735" y="2300264"/>
            <a:ext cx="4602480" cy="5370021"/>
          </a:xfrm>
          <a:prstGeom prst="rect">
            <a:avLst/>
          </a:prstGeom>
        </p:spPr>
        <p:txBody>
          <a:bodyPr/>
          <a:lstStyle/>
          <a:p>
            <a:pPr marL="571500" lvl="0" indent="-571500">
              <a:buFont typeface="Courier New" charset="0"/>
              <a:buChar char="o"/>
            </a:pPr>
            <a:r>
              <a:rPr lang="en-US" sz="4000" dirty="0" smtClean="0">
                <a:solidFill>
                  <a:srgbClr val="91918F"/>
                </a:solidFill>
              </a:rPr>
              <a:t>Problems</a:t>
            </a:r>
            <a:endParaRPr lang="en-US" sz="4000" dirty="0">
              <a:solidFill>
                <a:srgbClr val="91918F"/>
              </a:solidFill>
            </a:endParaRPr>
          </a:p>
          <a:p>
            <a:pPr marL="571500" lvl="0" indent="-571500">
              <a:buFont typeface="Courier New" charset="0"/>
              <a:buChar char="o"/>
            </a:pPr>
            <a:r>
              <a:rPr lang="en-GB" altLang="en-US" sz="4000" dirty="0" smtClean="0">
                <a:solidFill>
                  <a:srgbClr val="91918F"/>
                </a:solidFill>
              </a:rPr>
              <a:t>Solutions</a:t>
            </a:r>
            <a:endParaRPr lang="en-US" sz="4000" dirty="0">
              <a:solidFill>
                <a:srgbClr val="91918F"/>
              </a:solidFill>
            </a:endParaRPr>
          </a:p>
          <a:p>
            <a:pPr marL="571500" lvl="0" indent="-571500">
              <a:buFont typeface="Courier New" charset="0"/>
              <a:buChar char="o"/>
            </a:pPr>
            <a:r>
              <a:rPr lang="en-GB" altLang="en-US" sz="4000" dirty="0" err="1" smtClean="0">
                <a:solidFill>
                  <a:srgbClr val="91918F"/>
                </a:solidFill>
              </a:rPr>
              <a:t>Gamification</a:t>
            </a:r>
            <a:endParaRPr lang="en-US" sz="4000" dirty="0">
              <a:solidFill>
                <a:srgbClr val="91918F"/>
              </a:solidFill>
            </a:endParaRPr>
          </a:p>
          <a:p>
            <a:pPr marL="571500" lvl="0" indent="-571500">
              <a:buFont typeface="Courier New" charset="0"/>
              <a:buChar char="o"/>
            </a:pPr>
            <a:r>
              <a:rPr lang="en-GB" altLang="en-US" sz="4000" dirty="0" smtClean="0">
                <a:solidFill>
                  <a:srgbClr val="91918F"/>
                </a:solidFill>
              </a:rPr>
              <a:t>Achievement</a:t>
            </a:r>
            <a:endParaRPr lang="en-US" sz="4000" dirty="0">
              <a:solidFill>
                <a:srgbClr val="91918F"/>
              </a:solidFill>
            </a:endParaRPr>
          </a:p>
          <a:p>
            <a:pPr marL="571500" lvl="0" indent="-571500">
              <a:buFont typeface="Courier New" charset="0"/>
              <a:buChar char="o"/>
            </a:pPr>
            <a:r>
              <a:rPr lang="en-US" altLang="en-US" sz="4000" dirty="0" smtClean="0">
                <a:solidFill>
                  <a:srgbClr val="91918F"/>
                </a:solidFill>
              </a:rPr>
              <a:t>Technologies</a:t>
            </a:r>
            <a:endParaRPr lang="en-US" sz="4000" dirty="0">
              <a:solidFill>
                <a:srgbClr val="91918F"/>
              </a:solidFill>
            </a:endParaRPr>
          </a:p>
          <a:p>
            <a:pPr marL="571500" lvl="0" indent="-571500">
              <a:buFont typeface="Courier New" charset="0"/>
              <a:buChar char="o"/>
            </a:pPr>
            <a:r>
              <a:rPr lang="en-US" altLang="en-US" sz="4000" dirty="0" smtClean="0">
                <a:solidFill>
                  <a:srgbClr val="91918F"/>
                </a:solidFill>
              </a:rPr>
              <a:t>Values</a:t>
            </a:r>
            <a:endParaRPr lang="en-US" sz="4000" dirty="0">
              <a:solidFill>
                <a:srgbClr val="91918F"/>
              </a:solidFill>
            </a:endParaRPr>
          </a:p>
          <a:p>
            <a:pPr marL="571500" lvl="0" indent="-571500">
              <a:buFont typeface="Courier New" charset="0"/>
              <a:buChar char="o"/>
            </a:pPr>
            <a:r>
              <a:rPr lang="en-GB" altLang="en-US" sz="4000" dirty="0" smtClean="0">
                <a:solidFill>
                  <a:srgbClr val="91918F"/>
                </a:solidFill>
              </a:rPr>
              <a:t>Future Plan</a:t>
            </a:r>
            <a:endParaRPr lang="en-US" sz="4000" dirty="0">
              <a:solidFill>
                <a:srgbClr val="91918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44736" y="1302854"/>
            <a:ext cx="533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6000" dirty="0">
                <a:solidFill>
                  <a:srgbClr val="F3777A"/>
                </a:solidFill>
              </a:rPr>
              <a:t>Table of Content</a:t>
            </a:r>
          </a:p>
          <a:p>
            <a:endParaRPr lang="en-US" sz="6000" dirty="0">
              <a:solidFill>
                <a:srgbClr val="F3777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313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ar-SA" altLang="en-US" b="1" dirty="0" smtClean="0">
                <a:solidFill>
                  <a:srgbClr val="F3777A"/>
                </a:solidFill>
              </a:rPr>
              <a:t>  </a:t>
            </a:r>
            <a:r>
              <a:rPr lang="en-GB" altLang="en-US" b="1" dirty="0" smtClean="0">
                <a:solidFill>
                  <a:srgbClr val="F3777A"/>
                </a:solidFill>
              </a:rPr>
              <a:t>How we Find the problem?</a:t>
            </a:r>
            <a:endParaRPr lang="en-US" b="1" dirty="0">
              <a:solidFill>
                <a:srgbClr val="F3777A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90755"/>
          </a:xfrm>
        </p:spPr>
        <p:txBody>
          <a:bodyPr>
            <a:no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rgbClr val="91918F"/>
                </a:solidFill>
              </a:rPr>
              <a:t>The students </a:t>
            </a:r>
            <a:r>
              <a:rPr lang="en-US" sz="4000" dirty="0" smtClean="0">
                <a:solidFill>
                  <a:srgbClr val="91918F"/>
                </a:solidFill>
              </a:rPr>
              <a:t>need place to discuses the projects</a:t>
            </a:r>
            <a:r>
              <a:rPr lang="en-US" sz="4000" dirty="0" smtClean="0">
                <a:solidFill>
                  <a:srgbClr val="91918F"/>
                </a:solidFill>
              </a:rPr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rgbClr val="91918F"/>
                </a:solidFill>
              </a:rPr>
              <a:t>For freelancers and people works from home to provide them calm </a:t>
            </a:r>
            <a:r>
              <a:rPr lang="en-US" sz="4000" dirty="0" smtClean="0">
                <a:solidFill>
                  <a:srgbClr val="91918F"/>
                </a:solidFill>
              </a:rPr>
              <a:t>atmosphere</a:t>
            </a:r>
            <a:endParaRPr lang="en-US" sz="4000" b="1" dirty="0" smtClean="0">
              <a:solidFill>
                <a:srgbClr val="91918F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 smtClean="0">
                <a:solidFill>
                  <a:srgbClr val="91918F"/>
                </a:solidFill>
              </a:rPr>
              <a:t>A startup have unused resource (rooms)</a:t>
            </a:r>
            <a:endParaRPr lang="en-US" sz="4000" dirty="0" smtClean="0">
              <a:solidFill>
                <a:srgbClr val="9191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99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 rtl="0"/>
            <a:r>
              <a:rPr lang="en-GB" altLang="en-US" b="1" dirty="0" smtClean="0">
                <a:solidFill>
                  <a:srgbClr val="F3777A"/>
                </a:solidFill>
              </a:rPr>
              <a:t>Solutions</a:t>
            </a:r>
            <a:endParaRPr lang="en-US" b="1" dirty="0">
              <a:solidFill>
                <a:srgbClr val="F3777A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3269" y="1702477"/>
            <a:ext cx="10515600" cy="1082467"/>
          </a:xfrm>
        </p:spPr>
        <p:txBody>
          <a:bodyPr>
            <a:noAutofit/>
          </a:bodyPr>
          <a:lstStyle/>
          <a:p>
            <a:pPr marL="0" indent="0" algn="l" rtl="0">
              <a:buNone/>
            </a:pPr>
            <a:r>
              <a:rPr lang="en-US" sz="4000" dirty="0">
                <a:solidFill>
                  <a:srgbClr val="91918F"/>
                </a:solidFill>
              </a:rPr>
              <a:t>W</a:t>
            </a:r>
            <a:r>
              <a:rPr lang="en-US" sz="4000" dirty="0" smtClean="0">
                <a:solidFill>
                  <a:srgbClr val="91918F"/>
                </a:solidFill>
              </a:rPr>
              <a:t>eb </a:t>
            </a:r>
            <a:r>
              <a:rPr lang="en-US" sz="4000" dirty="0">
                <a:solidFill>
                  <a:srgbClr val="91918F"/>
                </a:solidFill>
              </a:rPr>
              <a:t>service help to find shared </a:t>
            </a:r>
            <a:r>
              <a:rPr lang="en-US" sz="4000" dirty="0" smtClean="0">
                <a:solidFill>
                  <a:srgbClr val="91918F"/>
                </a:solidFill>
              </a:rPr>
              <a:t>office and </a:t>
            </a:r>
            <a:r>
              <a:rPr lang="en-US" sz="4000" dirty="0">
                <a:solidFill>
                  <a:srgbClr val="91918F"/>
                </a:solidFill>
              </a:rPr>
              <a:t>the lower prices </a:t>
            </a:r>
            <a:r>
              <a:rPr lang="en-US" sz="4000" dirty="0" smtClean="0">
                <a:solidFill>
                  <a:srgbClr val="91918F"/>
                </a:solidFill>
              </a:rPr>
              <a:t>in</a:t>
            </a:r>
            <a:r>
              <a:rPr lang="en-US" sz="4000" dirty="0">
                <a:solidFill>
                  <a:srgbClr val="91918F"/>
                </a:solidFill>
              </a:rPr>
              <a:t> the </a:t>
            </a:r>
            <a:r>
              <a:rPr lang="en-US" sz="4000" dirty="0" smtClean="0">
                <a:solidFill>
                  <a:srgbClr val="91918F"/>
                </a:solidFill>
              </a:rPr>
              <a:t>city.</a:t>
            </a:r>
            <a:endParaRPr lang="en-US" sz="4000" dirty="0">
              <a:solidFill>
                <a:srgbClr val="9191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369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GB" altLang="en-US" b="1" dirty="0" err="1" smtClean="0">
                <a:solidFill>
                  <a:srgbClr val="F3777A"/>
                </a:solidFill>
              </a:rPr>
              <a:t>Gamification</a:t>
            </a:r>
            <a:endParaRPr lang="en-US" b="1" dirty="0">
              <a:solidFill>
                <a:srgbClr val="F3777A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18200" cy="767673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91918F"/>
                </a:solidFill>
              </a:rPr>
              <a:t>badges for </a:t>
            </a:r>
            <a:r>
              <a:rPr lang="en-US" sz="4000" dirty="0" smtClean="0">
                <a:solidFill>
                  <a:srgbClr val="91918F"/>
                </a:solidFill>
              </a:rPr>
              <a:t>check-in</a:t>
            </a:r>
          </a:p>
          <a:p>
            <a:r>
              <a:rPr lang="en-US" sz="4000" dirty="0" smtClean="0">
                <a:solidFill>
                  <a:srgbClr val="91918F"/>
                </a:solidFill>
              </a:rPr>
              <a:t>Rating the office</a:t>
            </a:r>
            <a:r>
              <a:rPr lang="en-US" sz="4000" dirty="0">
                <a:solidFill>
                  <a:srgbClr val="91918F"/>
                </a:solidFill>
              </a:rPr>
              <a:t> </a:t>
            </a:r>
            <a:endParaRPr lang="en-US" sz="4000" dirty="0" smtClean="0">
              <a:solidFill>
                <a:srgbClr val="91918F"/>
              </a:solidFill>
            </a:endParaRPr>
          </a:p>
          <a:p>
            <a:r>
              <a:rPr lang="en-US" sz="4000" dirty="0" smtClean="0">
                <a:solidFill>
                  <a:srgbClr val="91918F"/>
                </a:solidFill>
              </a:rPr>
              <a:t>Loyalty membership</a:t>
            </a:r>
            <a:endParaRPr lang="en-US" sz="4000" dirty="0">
              <a:solidFill>
                <a:srgbClr val="91918F"/>
              </a:solidFill>
            </a:endParaRPr>
          </a:p>
          <a:p>
            <a:endParaRPr lang="en-US" sz="4000" dirty="0">
              <a:solidFill>
                <a:srgbClr val="9191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6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63036" y="2766219"/>
            <a:ext cx="244288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b="1" dirty="0" smtClean="0">
                <a:solidFill>
                  <a:srgbClr val="F3777A"/>
                </a:solidFill>
              </a:rPr>
              <a:t>P</a:t>
            </a:r>
            <a:r>
              <a:rPr lang="en-GB" altLang="en-US" b="1" smtClean="0">
                <a:solidFill>
                  <a:srgbClr val="F3777A"/>
                </a:solidFill>
              </a:rPr>
              <a:t>rototype</a:t>
            </a:r>
            <a:endParaRPr lang="en-US" b="1" dirty="0">
              <a:solidFill>
                <a:srgbClr val="F3777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9992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solidFill>
                  <a:srgbClr val="F3777A"/>
                </a:solidFill>
              </a:rPr>
              <a:t>Link for prototype</a:t>
            </a:r>
            <a:endParaRPr lang="en-US" b="1" dirty="0">
              <a:solidFill>
                <a:srgbClr val="F3777A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455126" y="2627391"/>
            <a:ext cx="6253976" cy="1186327"/>
          </a:xfrm>
          <a:prstGeom prst="rect">
            <a:avLst/>
          </a:prstGeom>
          <a:solidFill>
            <a:srgbClr val="F37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hlinkClick r:id="rId2"/>
              </a:rPr>
              <a:t>Click here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455126" y="4960145"/>
            <a:ext cx="6253976" cy="1186327"/>
          </a:xfrm>
          <a:prstGeom prst="rect">
            <a:avLst/>
          </a:prstGeom>
          <a:solidFill>
            <a:srgbClr val="F37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hlinkClick r:id="rId3"/>
              </a:rPr>
              <a:t>Click here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76132" y="1391396"/>
            <a:ext cx="30882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 smtClean="0">
                <a:solidFill>
                  <a:srgbClr val="91918F"/>
                </a:solidFill>
              </a:rPr>
              <a:t>Video demo</a:t>
            </a:r>
            <a:endParaRPr lang="en-US" b="1" dirty="0">
              <a:solidFill>
                <a:srgbClr val="91918F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672107" y="3813718"/>
            <a:ext cx="40963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91918F"/>
                </a:solidFill>
              </a:rPr>
              <a:t>Interactive demo</a:t>
            </a:r>
            <a:endParaRPr lang="en-US" b="1" dirty="0">
              <a:solidFill>
                <a:srgbClr val="9191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92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306" y="0"/>
            <a:ext cx="6281388" cy="6858000"/>
          </a:xfrm>
        </p:spPr>
      </p:pic>
    </p:spTree>
    <p:extLst>
      <p:ext uri="{BB962C8B-B14F-4D97-AF65-F5344CB8AC3E}">
        <p14:creationId xmlns:p14="http://schemas.microsoft.com/office/powerpoint/2010/main" val="9952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306" y="0"/>
            <a:ext cx="6281388" cy="6857999"/>
          </a:xfrm>
        </p:spPr>
      </p:pic>
    </p:spTree>
    <p:extLst>
      <p:ext uri="{BB962C8B-B14F-4D97-AF65-F5344CB8AC3E}">
        <p14:creationId xmlns:p14="http://schemas.microsoft.com/office/powerpoint/2010/main" val="14502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</TotalTime>
  <Words>130</Words>
  <Application>Microsoft Macintosh PowerPoint</Application>
  <PresentationFormat>Widescreen</PresentationFormat>
  <Paragraphs>61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Calibri Light</vt:lpstr>
      <vt:lpstr>Courier New</vt:lpstr>
      <vt:lpstr>Times New Roman</vt:lpstr>
      <vt:lpstr>Wingdings</vt:lpstr>
      <vt:lpstr>Arial</vt:lpstr>
      <vt:lpstr>Office Theme</vt:lpstr>
      <vt:lpstr>Basmah Almashari</vt:lpstr>
      <vt:lpstr>PowerPoint Presentation</vt:lpstr>
      <vt:lpstr>  How we Find the problem?</vt:lpstr>
      <vt:lpstr>Solutions</vt:lpstr>
      <vt:lpstr>Gamification</vt:lpstr>
      <vt:lpstr>PowerPoint Presentation</vt:lpstr>
      <vt:lpstr>Link for prototype</vt:lpstr>
      <vt:lpstr>PowerPoint Presentation</vt:lpstr>
      <vt:lpstr>PowerPoint Presentation</vt:lpstr>
      <vt:lpstr>PowerPoint Presentation</vt:lpstr>
      <vt:lpstr>Technologies</vt:lpstr>
      <vt:lpstr>PowerPoint Presentation</vt:lpstr>
      <vt:lpstr>Values</vt:lpstr>
      <vt:lpstr>Future Plan</vt:lpstr>
      <vt:lpstr>Q/A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Name</dc:title>
  <dc:creator>Microsoft Office User</dc:creator>
  <cp:lastModifiedBy>Microsoft Office User</cp:lastModifiedBy>
  <cp:revision>58</cp:revision>
  <cp:lastPrinted>2017-10-14T14:05:07Z</cp:lastPrinted>
  <dcterms:created xsi:type="dcterms:W3CDTF">2017-09-25T17:01:23Z</dcterms:created>
  <dcterms:modified xsi:type="dcterms:W3CDTF">2017-10-14T15:59:37Z</dcterms:modified>
</cp:coreProperties>
</file>

<file path=docProps/thumbnail.jpeg>
</file>